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00" r:id="rId2"/>
  </p:sldMasterIdLst>
  <p:notesMasterIdLst>
    <p:notesMasterId r:id="rId11"/>
  </p:notesMasterIdLst>
  <p:sldIdLst>
    <p:sldId id="256" r:id="rId3"/>
    <p:sldId id="263" r:id="rId4"/>
    <p:sldId id="411" r:id="rId5"/>
    <p:sldId id="405" r:id="rId6"/>
    <p:sldId id="266" r:id="rId7"/>
    <p:sldId id="408" r:id="rId8"/>
    <p:sldId id="409" r:id="rId9"/>
    <p:sldId id="410"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06A53-C800-4D5F-BA86-808B80FC0747}" v="110" dt="2022-10-10T09:03:44.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snapToObjects="1">
      <p:cViewPr varScale="1">
        <p:scale>
          <a:sx n="154" d="100"/>
          <a:sy n="154" d="100"/>
        </p:scale>
        <p:origin x="27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30706A53-C800-4D5F-BA86-808B80FC0747}"/>
    <pc:docChg chg="custSel delSld modSld">
      <pc:chgData name="Stijn Weijermars" userId="2933e1d2-70ff-47b3-ad61-d61e32fda646" providerId="ADAL" clId="{30706A53-C800-4D5F-BA86-808B80FC0747}" dt="2022-10-10T09:05:35.236" v="799" actId="20577"/>
      <pc:docMkLst>
        <pc:docMk/>
      </pc:docMkLst>
      <pc:sldChg chg="del">
        <pc:chgData name="Stijn Weijermars" userId="2933e1d2-70ff-47b3-ad61-d61e32fda646" providerId="ADAL" clId="{30706A53-C800-4D5F-BA86-808B80FC0747}" dt="2022-10-10T08:41:58.430" v="36" actId="47"/>
        <pc:sldMkLst>
          <pc:docMk/>
          <pc:sldMk cId="995692807" sldId="269"/>
        </pc:sldMkLst>
      </pc:sldChg>
      <pc:sldChg chg="del">
        <pc:chgData name="Stijn Weijermars" userId="2933e1d2-70ff-47b3-ad61-d61e32fda646" providerId="ADAL" clId="{30706A53-C800-4D5F-BA86-808B80FC0747}" dt="2022-10-10T08:41:59.815" v="37" actId="47"/>
        <pc:sldMkLst>
          <pc:docMk/>
          <pc:sldMk cId="120032069" sldId="292"/>
        </pc:sldMkLst>
      </pc:sldChg>
      <pc:sldChg chg="del">
        <pc:chgData name="Stijn Weijermars" userId="2933e1d2-70ff-47b3-ad61-d61e32fda646" providerId="ADAL" clId="{30706A53-C800-4D5F-BA86-808B80FC0747}" dt="2022-10-10T08:42:20.065" v="38" actId="47"/>
        <pc:sldMkLst>
          <pc:docMk/>
          <pc:sldMk cId="1130794012" sldId="323"/>
        </pc:sldMkLst>
      </pc:sldChg>
      <pc:sldChg chg="del">
        <pc:chgData name="Stijn Weijermars" userId="2933e1d2-70ff-47b3-ad61-d61e32fda646" providerId="ADAL" clId="{30706A53-C800-4D5F-BA86-808B80FC0747}" dt="2022-10-10T08:42:55.023" v="42" actId="47"/>
        <pc:sldMkLst>
          <pc:docMk/>
          <pc:sldMk cId="469544609" sldId="328"/>
        </pc:sldMkLst>
      </pc:sldChg>
      <pc:sldChg chg="del">
        <pc:chgData name="Stijn Weijermars" userId="2933e1d2-70ff-47b3-ad61-d61e32fda646" providerId="ADAL" clId="{30706A53-C800-4D5F-BA86-808B80FC0747}" dt="2022-10-10T08:42:22.919" v="39" actId="47"/>
        <pc:sldMkLst>
          <pc:docMk/>
          <pc:sldMk cId="1005444083" sldId="406"/>
        </pc:sldMkLst>
      </pc:sldChg>
      <pc:sldChg chg="del">
        <pc:chgData name="Stijn Weijermars" userId="2933e1d2-70ff-47b3-ad61-d61e32fda646" providerId="ADAL" clId="{30706A53-C800-4D5F-BA86-808B80FC0747}" dt="2022-10-10T08:42:27.012" v="40" actId="47"/>
        <pc:sldMkLst>
          <pc:docMk/>
          <pc:sldMk cId="2051896658" sldId="407"/>
        </pc:sldMkLst>
      </pc:sldChg>
      <pc:sldChg chg="modSp mod">
        <pc:chgData name="Stijn Weijermars" userId="2933e1d2-70ff-47b3-ad61-d61e32fda646" providerId="ADAL" clId="{30706A53-C800-4D5F-BA86-808B80FC0747}" dt="2022-10-10T08:43:02.248" v="43" actId="20577"/>
        <pc:sldMkLst>
          <pc:docMk/>
          <pc:sldMk cId="188268950" sldId="408"/>
        </pc:sldMkLst>
        <pc:spChg chg="mod">
          <ac:chgData name="Stijn Weijermars" userId="2933e1d2-70ff-47b3-ad61-d61e32fda646" providerId="ADAL" clId="{30706A53-C800-4D5F-BA86-808B80FC0747}" dt="2022-10-10T08:43:02.248" v="43" actId="20577"/>
          <ac:spMkLst>
            <pc:docMk/>
            <pc:sldMk cId="188268950" sldId="408"/>
            <ac:spMk id="3" creationId="{1CA73A99-9587-5F48-950F-1C95527CA7A9}"/>
          </ac:spMkLst>
        </pc:spChg>
      </pc:sldChg>
      <pc:sldChg chg="modSp mod">
        <pc:chgData name="Stijn Weijermars" userId="2933e1d2-70ff-47b3-ad61-d61e32fda646" providerId="ADAL" clId="{30706A53-C800-4D5F-BA86-808B80FC0747}" dt="2022-10-10T09:05:35.236" v="799" actId="20577"/>
        <pc:sldMkLst>
          <pc:docMk/>
          <pc:sldMk cId="153531492" sldId="410"/>
        </pc:sldMkLst>
        <pc:spChg chg="mod">
          <ac:chgData name="Stijn Weijermars" userId="2933e1d2-70ff-47b3-ad61-d61e32fda646" providerId="ADAL" clId="{30706A53-C800-4D5F-BA86-808B80FC0747}" dt="2022-10-10T09:01:23.284" v="725" actId="120"/>
          <ac:spMkLst>
            <pc:docMk/>
            <pc:sldMk cId="153531492" sldId="410"/>
            <ac:spMk id="2" creationId="{EC593ED1-21A3-E24F-9C60-73A7B385CF00}"/>
          </ac:spMkLst>
        </pc:spChg>
        <pc:spChg chg="mod">
          <ac:chgData name="Stijn Weijermars" userId="2933e1d2-70ff-47b3-ad61-d61e32fda646" providerId="ADAL" clId="{30706A53-C800-4D5F-BA86-808B80FC0747}" dt="2022-10-10T09:05:35.236" v="799" actId="20577"/>
          <ac:spMkLst>
            <pc:docMk/>
            <pc:sldMk cId="153531492" sldId="410"/>
            <ac:spMk id="7" creationId="{D9FEE028-A941-854A-AADD-276EF88A3639}"/>
          </ac:spMkLst>
        </pc:spChg>
      </pc:sldChg>
      <pc:sldChg chg="modSp">
        <pc:chgData name="Stijn Weijermars" userId="2933e1d2-70ff-47b3-ad61-d61e32fda646" providerId="ADAL" clId="{30706A53-C800-4D5F-BA86-808B80FC0747}" dt="2022-10-10T09:03:44.812" v="797" actId="20577"/>
        <pc:sldMkLst>
          <pc:docMk/>
          <pc:sldMk cId="181980155" sldId="411"/>
        </pc:sldMkLst>
        <pc:graphicFrameChg chg="mod">
          <ac:chgData name="Stijn Weijermars" userId="2933e1d2-70ff-47b3-ad61-d61e32fda646" providerId="ADAL" clId="{30706A53-C800-4D5F-BA86-808B80FC0747}" dt="2022-10-10T09:03:44.812" v="797" actId="20577"/>
          <ac:graphicFrameMkLst>
            <pc:docMk/>
            <pc:sldMk cId="181980155" sldId="411"/>
            <ac:graphicFrameMk id="13" creationId="{757C8EAF-8ED7-4768-8CA4-70782E0264AC}"/>
          </ac:graphicFrameMkLst>
        </pc:graphicFrameChg>
      </pc:sldChg>
      <pc:sldMasterChg chg="delSldLayout">
        <pc:chgData name="Stijn Weijermars" userId="2933e1d2-70ff-47b3-ad61-d61e32fda646" providerId="ADAL" clId="{30706A53-C800-4D5F-BA86-808B80FC0747}" dt="2022-10-10T08:41:59.815" v="37" actId="47"/>
        <pc:sldMasterMkLst>
          <pc:docMk/>
          <pc:sldMasterMk cId="1320695814" sldId="2147483700"/>
        </pc:sldMasterMkLst>
        <pc:sldLayoutChg chg="del">
          <pc:chgData name="Stijn Weijermars" userId="2933e1d2-70ff-47b3-ad61-d61e32fda646" providerId="ADAL" clId="{30706A53-C800-4D5F-BA86-808B80FC0747}" dt="2022-10-10T08:41:59.815" v="37" actId="47"/>
          <pc:sldLayoutMkLst>
            <pc:docMk/>
            <pc:sldMasterMk cId="1320695814" sldId="2147483700"/>
            <pc:sldLayoutMk cId="3352310682" sldId="214748370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B41A7-27BF-4B60-AFB4-B71E34135C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2BDBE3-1B98-4B2E-A58E-36FDAB9D9CA0}">
      <dgm:prSet/>
      <dgm:spPr/>
      <dgm:t>
        <a:bodyPr/>
        <a:lstStyle/>
        <a:p>
          <a:r>
            <a:rPr lang="nl-NL"/>
            <a:t>Jullie hebben hebben de projectorganisatie besproken en vastgelegd in jullie projectplan.</a:t>
          </a:r>
          <a:endParaRPr lang="en-US"/>
        </a:p>
      </dgm:t>
    </dgm:pt>
    <dgm:pt modelId="{BA5FE65E-D425-4229-8D40-ADFC64523A15}" type="parTrans" cxnId="{AF625D54-79F1-4D74-9649-2086704BB217}">
      <dgm:prSet/>
      <dgm:spPr/>
      <dgm:t>
        <a:bodyPr/>
        <a:lstStyle/>
        <a:p>
          <a:endParaRPr lang="en-US"/>
        </a:p>
      </dgm:t>
    </dgm:pt>
    <dgm:pt modelId="{5186DEAF-E0C4-4FAA-9C0F-269BB14E4F56}" type="sibTrans" cxnId="{AF625D54-79F1-4D74-9649-2086704BB217}">
      <dgm:prSet/>
      <dgm:spPr/>
      <dgm:t>
        <a:bodyPr/>
        <a:lstStyle/>
        <a:p>
          <a:endParaRPr lang="en-US"/>
        </a:p>
      </dgm:t>
    </dgm:pt>
    <dgm:pt modelId="{8CC1798B-863E-4BAD-A004-C083B2609D43}">
      <dgm:prSet/>
      <dgm:spPr/>
      <dgm:t>
        <a:bodyPr/>
        <a:lstStyle/>
        <a:p>
          <a:r>
            <a:rPr lang="nl-NL"/>
            <a:t>Hierbij is rekening gehouden met de DISC kleuren uit de vorige les</a:t>
          </a:r>
          <a:endParaRPr lang="en-US"/>
        </a:p>
      </dgm:t>
    </dgm:pt>
    <dgm:pt modelId="{C50E4EED-9446-4E57-A251-EA2E06122421}" type="parTrans" cxnId="{CD439C2B-0ADA-44FA-89EB-277E652FA6F7}">
      <dgm:prSet/>
      <dgm:spPr/>
      <dgm:t>
        <a:bodyPr/>
        <a:lstStyle/>
        <a:p>
          <a:endParaRPr lang="en-US"/>
        </a:p>
      </dgm:t>
    </dgm:pt>
    <dgm:pt modelId="{61660F6B-4964-4544-B199-3995A1AA7066}" type="sibTrans" cxnId="{CD439C2B-0ADA-44FA-89EB-277E652FA6F7}">
      <dgm:prSet/>
      <dgm:spPr/>
      <dgm:t>
        <a:bodyPr/>
        <a:lstStyle/>
        <a:p>
          <a:endParaRPr lang="en-US"/>
        </a:p>
      </dgm:t>
    </dgm:pt>
    <dgm:pt modelId="{6A930E6E-7A9F-4C06-96C0-B3B5DFEA7CD6}">
      <dgm:prSet/>
      <dgm:spPr/>
      <dgm:t>
        <a:bodyPr/>
        <a:lstStyle/>
        <a:p>
          <a:r>
            <a:rPr lang="nl-NL"/>
            <a:t>Jullie passen de PDCA-cyclus toe tijdens het overleg vandaag. Kijk hierbij naar de samenwerking en de tussentijdse resultaten</a:t>
          </a:r>
          <a:endParaRPr lang="en-US"/>
        </a:p>
      </dgm:t>
    </dgm:pt>
    <dgm:pt modelId="{B9DD5A32-1017-41BB-8699-7A1169BA4512}" type="parTrans" cxnId="{9955D052-690E-4FA2-BBCE-78FC24794F7A}">
      <dgm:prSet/>
      <dgm:spPr/>
      <dgm:t>
        <a:bodyPr/>
        <a:lstStyle/>
        <a:p>
          <a:endParaRPr lang="en-US"/>
        </a:p>
      </dgm:t>
    </dgm:pt>
    <dgm:pt modelId="{E7FE6B9C-DCB5-4AA4-B7F2-5BDFA6E04C5D}" type="sibTrans" cxnId="{9955D052-690E-4FA2-BBCE-78FC24794F7A}">
      <dgm:prSet/>
      <dgm:spPr/>
      <dgm:t>
        <a:bodyPr/>
        <a:lstStyle/>
        <a:p>
          <a:endParaRPr lang="en-US"/>
        </a:p>
      </dgm:t>
    </dgm:pt>
    <dgm:pt modelId="{DB033524-39F7-45CB-9D31-A55874AEE71B}">
      <dgm:prSet/>
      <dgm:spPr/>
      <dgm:t>
        <a:bodyPr/>
        <a:lstStyle/>
        <a:p>
          <a:r>
            <a:rPr lang="nl-NL" dirty="0"/>
            <a:t>Jullie begrijpen het doel van een elevatorpitch en geven de pitch over jullie concept voor het verhalencafé !</a:t>
          </a:r>
          <a:endParaRPr lang="en-US" dirty="0"/>
        </a:p>
      </dgm:t>
    </dgm:pt>
    <dgm:pt modelId="{86BE2BE0-A2E2-4B3A-868B-2DFA6A196AB3}" type="parTrans" cxnId="{4E64A24A-BFE8-4E50-9570-FD2881851522}">
      <dgm:prSet/>
      <dgm:spPr/>
      <dgm:t>
        <a:bodyPr/>
        <a:lstStyle/>
        <a:p>
          <a:endParaRPr lang="en-US"/>
        </a:p>
      </dgm:t>
    </dgm:pt>
    <dgm:pt modelId="{985FCE0B-E886-4763-A0F4-2AAEFBBDDF32}" type="sibTrans" cxnId="{4E64A24A-BFE8-4E50-9570-FD2881851522}">
      <dgm:prSet/>
      <dgm:spPr/>
      <dgm:t>
        <a:bodyPr/>
        <a:lstStyle/>
        <a:p>
          <a:endParaRPr lang="en-US"/>
        </a:p>
      </dgm:t>
    </dgm:pt>
    <dgm:pt modelId="{FCEAB7C6-FAF1-104D-9CC3-9CD59B896789}" type="pres">
      <dgm:prSet presAssocID="{322B41A7-27BF-4B60-AFB4-B71E34135CD8}" presName="linear" presStyleCnt="0">
        <dgm:presLayoutVars>
          <dgm:animLvl val="lvl"/>
          <dgm:resizeHandles val="exact"/>
        </dgm:presLayoutVars>
      </dgm:prSet>
      <dgm:spPr/>
    </dgm:pt>
    <dgm:pt modelId="{C17E4D26-19EC-C04C-91E4-C387FAD4031D}" type="pres">
      <dgm:prSet presAssocID="{882BDBE3-1B98-4B2E-A58E-36FDAB9D9CA0}" presName="parentText" presStyleLbl="node1" presStyleIdx="0" presStyleCnt="4">
        <dgm:presLayoutVars>
          <dgm:chMax val="0"/>
          <dgm:bulletEnabled val="1"/>
        </dgm:presLayoutVars>
      </dgm:prSet>
      <dgm:spPr/>
    </dgm:pt>
    <dgm:pt modelId="{EB53D838-4405-9545-98CE-D01CEE397934}" type="pres">
      <dgm:prSet presAssocID="{5186DEAF-E0C4-4FAA-9C0F-269BB14E4F56}" presName="spacer" presStyleCnt="0"/>
      <dgm:spPr/>
    </dgm:pt>
    <dgm:pt modelId="{8A4E283A-7922-254E-BE34-FF40B0EC975D}" type="pres">
      <dgm:prSet presAssocID="{8CC1798B-863E-4BAD-A004-C083B2609D43}" presName="parentText" presStyleLbl="node1" presStyleIdx="1" presStyleCnt="4">
        <dgm:presLayoutVars>
          <dgm:chMax val="0"/>
          <dgm:bulletEnabled val="1"/>
        </dgm:presLayoutVars>
      </dgm:prSet>
      <dgm:spPr/>
    </dgm:pt>
    <dgm:pt modelId="{90F58F4D-0195-6941-B7B6-187278A1633A}" type="pres">
      <dgm:prSet presAssocID="{61660F6B-4964-4544-B199-3995A1AA7066}" presName="spacer" presStyleCnt="0"/>
      <dgm:spPr/>
    </dgm:pt>
    <dgm:pt modelId="{D3D900FC-F89F-B943-B1C4-14CD701E5777}" type="pres">
      <dgm:prSet presAssocID="{6A930E6E-7A9F-4C06-96C0-B3B5DFEA7CD6}" presName="parentText" presStyleLbl="node1" presStyleIdx="2" presStyleCnt="4">
        <dgm:presLayoutVars>
          <dgm:chMax val="0"/>
          <dgm:bulletEnabled val="1"/>
        </dgm:presLayoutVars>
      </dgm:prSet>
      <dgm:spPr/>
    </dgm:pt>
    <dgm:pt modelId="{1759C095-6B5F-C941-B6A3-7465BA553DC7}" type="pres">
      <dgm:prSet presAssocID="{E7FE6B9C-DCB5-4AA4-B7F2-5BDFA6E04C5D}" presName="spacer" presStyleCnt="0"/>
      <dgm:spPr/>
    </dgm:pt>
    <dgm:pt modelId="{A2CA2073-5035-AF4F-A1E2-2BE77FCE9ABC}" type="pres">
      <dgm:prSet presAssocID="{DB033524-39F7-45CB-9D31-A55874AEE71B}" presName="parentText" presStyleLbl="node1" presStyleIdx="3" presStyleCnt="4">
        <dgm:presLayoutVars>
          <dgm:chMax val="0"/>
          <dgm:bulletEnabled val="1"/>
        </dgm:presLayoutVars>
      </dgm:prSet>
      <dgm:spPr/>
    </dgm:pt>
  </dgm:ptLst>
  <dgm:cxnLst>
    <dgm:cxn modelId="{42A5E717-7E43-ED4E-8A50-8450C7927E4C}" type="presOf" srcId="{DB033524-39F7-45CB-9D31-A55874AEE71B}" destId="{A2CA2073-5035-AF4F-A1E2-2BE77FCE9ABC}" srcOrd="0" destOrd="0" presId="urn:microsoft.com/office/officeart/2005/8/layout/vList2"/>
    <dgm:cxn modelId="{61AD2621-CA13-3C4B-A817-BDED1C4D656C}" type="presOf" srcId="{8CC1798B-863E-4BAD-A004-C083B2609D43}" destId="{8A4E283A-7922-254E-BE34-FF40B0EC975D}" srcOrd="0" destOrd="0" presId="urn:microsoft.com/office/officeart/2005/8/layout/vList2"/>
    <dgm:cxn modelId="{78303525-0951-D64E-B006-411A3008B388}" type="presOf" srcId="{882BDBE3-1B98-4B2E-A58E-36FDAB9D9CA0}" destId="{C17E4D26-19EC-C04C-91E4-C387FAD4031D}" srcOrd="0" destOrd="0" presId="urn:microsoft.com/office/officeart/2005/8/layout/vList2"/>
    <dgm:cxn modelId="{CD439C2B-0ADA-44FA-89EB-277E652FA6F7}" srcId="{322B41A7-27BF-4B60-AFB4-B71E34135CD8}" destId="{8CC1798B-863E-4BAD-A004-C083B2609D43}" srcOrd="1" destOrd="0" parTransId="{C50E4EED-9446-4E57-A251-EA2E06122421}" sibTransId="{61660F6B-4964-4544-B199-3995A1AA7066}"/>
    <dgm:cxn modelId="{26853568-B52E-E246-AA3F-267266D072CF}" type="presOf" srcId="{322B41A7-27BF-4B60-AFB4-B71E34135CD8}" destId="{FCEAB7C6-FAF1-104D-9CC3-9CD59B896789}" srcOrd="0" destOrd="0" presId="urn:microsoft.com/office/officeart/2005/8/layout/vList2"/>
    <dgm:cxn modelId="{4E64A24A-BFE8-4E50-9570-FD2881851522}" srcId="{322B41A7-27BF-4B60-AFB4-B71E34135CD8}" destId="{DB033524-39F7-45CB-9D31-A55874AEE71B}" srcOrd="3" destOrd="0" parTransId="{86BE2BE0-A2E2-4B3A-868B-2DFA6A196AB3}" sibTransId="{985FCE0B-E886-4763-A0F4-2AAEFBBDDF32}"/>
    <dgm:cxn modelId="{9955D052-690E-4FA2-BBCE-78FC24794F7A}" srcId="{322B41A7-27BF-4B60-AFB4-B71E34135CD8}" destId="{6A930E6E-7A9F-4C06-96C0-B3B5DFEA7CD6}" srcOrd="2" destOrd="0" parTransId="{B9DD5A32-1017-41BB-8699-7A1169BA4512}" sibTransId="{E7FE6B9C-DCB5-4AA4-B7F2-5BDFA6E04C5D}"/>
    <dgm:cxn modelId="{AF625D54-79F1-4D74-9649-2086704BB217}" srcId="{322B41A7-27BF-4B60-AFB4-B71E34135CD8}" destId="{882BDBE3-1B98-4B2E-A58E-36FDAB9D9CA0}" srcOrd="0" destOrd="0" parTransId="{BA5FE65E-D425-4229-8D40-ADFC64523A15}" sibTransId="{5186DEAF-E0C4-4FAA-9C0F-269BB14E4F56}"/>
    <dgm:cxn modelId="{442236E2-8233-B149-A283-8211776F1EF9}" type="presOf" srcId="{6A930E6E-7A9F-4C06-96C0-B3B5DFEA7CD6}" destId="{D3D900FC-F89F-B943-B1C4-14CD701E5777}" srcOrd="0" destOrd="0" presId="urn:microsoft.com/office/officeart/2005/8/layout/vList2"/>
    <dgm:cxn modelId="{11CFC75C-24C5-1F43-B3D7-10794D171666}" type="presParOf" srcId="{FCEAB7C6-FAF1-104D-9CC3-9CD59B896789}" destId="{C17E4D26-19EC-C04C-91E4-C387FAD4031D}" srcOrd="0" destOrd="0" presId="urn:microsoft.com/office/officeart/2005/8/layout/vList2"/>
    <dgm:cxn modelId="{9D7EDF14-366A-E345-9CB9-1FB24DC648DF}" type="presParOf" srcId="{FCEAB7C6-FAF1-104D-9CC3-9CD59B896789}" destId="{EB53D838-4405-9545-98CE-D01CEE397934}" srcOrd="1" destOrd="0" presId="urn:microsoft.com/office/officeart/2005/8/layout/vList2"/>
    <dgm:cxn modelId="{B65DA886-6977-6A42-857A-79135EB8C4D4}" type="presParOf" srcId="{FCEAB7C6-FAF1-104D-9CC3-9CD59B896789}" destId="{8A4E283A-7922-254E-BE34-FF40B0EC975D}" srcOrd="2" destOrd="0" presId="urn:microsoft.com/office/officeart/2005/8/layout/vList2"/>
    <dgm:cxn modelId="{E4AD4C08-D60C-634D-A276-B432032EF74E}" type="presParOf" srcId="{FCEAB7C6-FAF1-104D-9CC3-9CD59B896789}" destId="{90F58F4D-0195-6941-B7B6-187278A1633A}" srcOrd="3" destOrd="0" presId="urn:microsoft.com/office/officeart/2005/8/layout/vList2"/>
    <dgm:cxn modelId="{418F5849-F4EA-9047-8658-F844A4973A37}" type="presParOf" srcId="{FCEAB7C6-FAF1-104D-9CC3-9CD59B896789}" destId="{D3D900FC-F89F-B943-B1C4-14CD701E5777}" srcOrd="4" destOrd="0" presId="urn:microsoft.com/office/officeart/2005/8/layout/vList2"/>
    <dgm:cxn modelId="{DB33DED6-8370-5246-9DB7-D0DD13D39298}" type="presParOf" srcId="{FCEAB7C6-FAF1-104D-9CC3-9CD59B896789}" destId="{1759C095-6B5F-C941-B6A3-7465BA553DC7}" srcOrd="5" destOrd="0" presId="urn:microsoft.com/office/officeart/2005/8/layout/vList2"/>
    <dgm:cxn modelId="{1CF21296-3EDB-A14A-AF05-A2A5D144619F}" type="presParOf" srcId="{FCEAB7C6-FAF1-104D-9CC3-9CD59B896789}" destId="{A2CA2073-5035-AF4F-A1E2-2BE77FCE9AB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4D26-19EC-C04C-91E4-C387FAD4031D}">
      <dsp:nvSpPr>
        <dsp:cNvPr id="0" name=""/>
        <dsp:cNvSpPr/>
      </dsp:nvSpPr>
      <dsp:spPr>
        <a:xfrm>
          <a:off x="0" y="153924"/>
          <a:ext cx="5980170" cy="1209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Jullie hebben hebben de projectorganisatie besproken en vastgelegd in jullie projectplan.</a:t>
          </a:r>
          <a:endParaRPr lang="en-US" sz="2200" kern="1200"/>
        </a:p>
      </dsp:txBody>
      <dsp:txXfrm>
        <a:off x="59057" y="212981"/>
        <a:ext cx="5862056" cy="1091666"/>
      </dsp:txXfrm>
    </dsp:sp>
    <dsp:sp modelId="{8A4E283A-7922-254E-BE34-FF40B0EC975D}">
      <dsp:nvSpPr>
        <dsp:cNvPr id="0" name=""/>
        <dsp:cNvSpPr/>
      </dsp:nvSpPr>
      <dsp:spPr>
        <a:xfrm>
          <a:off x="0" y="1427064"/>
          <a:ext cx="5980170" cy="1209780"/>
        </a:xfrm>
        <a:prstGeom prst="roundRect">
          <a:avLst/>
        </a:prstGeom>
        <a:solidFill>
          <a:schemeClr val="accent2">
            <a:hueOff val="-6714276"/>
            <a:satOff val="-153"/>
            <a:lumOff val="22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Hierbij is rekening gehouden met de DISC kleuren uit de vorige les</a:t>
          </a:r>
          <a:endParaRPr lang="en-US" sz="2200" kern="1200"/>
        </a:p>
      </dsp:txBody>
      <dsp:txXfrm>
        <a:off x="59057" y="1486121"/>
        <a:ext cx="5862056" cy="1091666"/>
      </dsp:txXfrm>
    </dsp:sp>
    <dsp:sp modelId="{D3D900FC-F89F-B943-B1C4-14CD701E5777}">
      <dsp:nvSpPr>
        <dsp:cNvPr id="0" name=""/>
        <dsp:cNvSpPr/>
      </dsp:nvSpPr>
      <dsp:spPr>
        <a:xfrm>
          <a:off x="0" y="2700205"/>
          <a:ext cx="5980170" cy="1209780"/>
        </a:xfrm>
        <a:prstGeom prst="roundRect">
          <a:avLst/>
        </a:prstGeom>
        <a:solidFill>
          <a:schemeClr val="accent2">
            <a:hueOff val="-13428551"/>
            <a:satOff val="-305"/>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Jullie passen de PDCA-cyclus toe tijdens het overleg vandaag. Kijk hierbij naar de samenwerking en de tussentijdse resultaten</a:t>
          </a:r>
          <a:endParaRPr lang="en-US" sz="2200" kern="1200"/>
        </a:p>
      </dsp:txBody>
      <dsp:txXfrm>
        <a:off x="59057" y="2759262"/>
        <a:ext cx="5862056" cy="1091666"/>
      </dsp:txXfrm>
    </dsp:sp>
    <dsp:sp modelId="{A2CA2073-5035-AF4F-A1E2-2BE77FCE9ABC}">
      <dsp:nvSpPr>
        <dsp:cNvPr id="0" name=""/>
        <dsp:cNvSpPr/>
      </dsp:nvSpPr>
      <dsp:spPr>
        <a:xfrm>
          <a:off x="0" y="3973345"/>
          <a:ext cx="5980170" cy="1209780"/>
        </a:xfrm>
        <a:prstGeom prst="roundRect">
          <a:avLst/>
        </a:prstGeom>
        <a:solidFill>
          <a:schemeClr val="accent2">
            <a:hueOff val="-20142827"/>
            <a:satOff val="-458"/>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dirty="0"/>
            <a:t>Jullie begrijpen het doel van een elevatorpitch en geven de pitch over jullie concept voor het verhalencafé !</a:t>
          </a:r>
          <a:endParaRPr lang="en-US" sz="2200" kern="1200" dirty="0"/>
        </a:p>
      </dsp:txBody>
      <dsp:txXfrm>
        <a:off x="59057" y="4032402"/>
        <a:ext cx="5862056" cy="10916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802B8-C0CB-F046-AF54-1DE39F031E34}" type="datetimeFigureOut">
              <a:rPr lang="nl-NL" smtClean="0"/>
              <a:t>10-10-2022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FE552-6407-F846-95DB-E684EE708DA2}" type="slidenum">
              <a:rPr lang="nl-NL" smtClean="0"/>
              <a:t>‹nr.›</a:t>
            </a:fld>
            <a:endParaRPr lang="nl-NL"/>
          </a:p>
        </p:txBody>
      </p:sp>
    </p:spTree>
    <p:extLst>
      <p:ext uri="{BB962C8B-B14F-4D97-AF65-F5344CB8AC3E}">
        <p14:creationId xmlns:p14="http://schemas.microsoft.com/office/powerpoint/2010/main" val="166149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10/10/2022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‹nr.›</a:t>
            </a:fld>
            <a:endParaRPr lang="en-US" sz="1000" dirty="0"/>
          </a:p>
        </p:txBody>
      </p:sp>
    </p:spTree>
    <p:extLst>
      <p:ext uri="{BB962C8B-B14F-4D97-AF65-F5344CB8AC3E}">
        <p14:creationId xmlns:p14="http://schemas.microsoft.com/office/powerpoint/2010/main" val="319133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10/10/2022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281370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10/10/2022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260430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52125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4264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10-10-2022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68102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10-10-2022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16126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10/10/2022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187042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10/10/2022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8765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10/10/2022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‹nr.›</a:t>
            </a:fld>
            <a:endParaRPr lang="en-US" dirty="0"/>
          </a:p>
        </p:txBody>
      </p:sp>
    </p:spTree>
    <p:extLst>
      <p:ext uri="{BB962C8B-B14F-4D97-AF65-F5344CB8AC3E}">
        <p14:creationId xmlns:p14="http://schemas.microsoft.com/office/powerpoint/2010/main" val="21283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10/10/2022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‹nr.›</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8743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10/10/2022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26551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10/10/2022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282280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10/10/2022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185429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10/10/2022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56183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10/10/2022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‹nr.›</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96696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10-10-2022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206958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youtu.be/phyU2BThK4Q"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843B56B-DD63-40AB-85E1-E18901E13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19344E4-CB02-427C-9FF0-E06375167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232399-EBE3-2045-A9AA-5239656EB20F}"/>
              </a:ext>
            </a:extLst>
          </p:cNvPr>
          <p:cNvSpPr>
            <a:spLocks noGrp="1"/>
          </p:cNvSpPr>
          <p:nvPr>
            <p:ph type="ctrTitle"/>
          </p:nvPr>
        </p:nvSpPr>
        <p:spPr>
          <a:xfrm>
            <a:off x="762000" y="1148536"/>
            <a:ext cx="10668000" cy="964078"/>
          </a:xfrm>
        </p:spPr>
        <p:txBody>
          <a:bodyPr anchor="b">
            <a:normAutofit/>
          </a:bodyPr>
          <a:lstStyle/>
          <a:p>
            <a:pPr algn="l"/>
            <a:r>
              <a:rPr lang="nl-NL" sz="4800"/>
              <a:t>IBS Mijn Leefomgeving</a:t>
            </a:r>
          </a:p>
        </p:txBody>
      </p:sp>
      <p:sp>
        <p:nvSpPr>
          <p:cNvPr id="3" name="Ondertitel 2">
            <a:extLst>
              <a:ext uri="{FF2B5EF4-FFF2-40B4-BE49-F238E27FC236}">
                <a16:creationId xmlns:a16="http://schemas.microsoft.com/office/drawing/2014/main" id="{EDED22C0-A9BC-9C4D-B769-0C6190F87B9F}"/>
              </a:ext>
            </a:extLst>
          </p:cNvPr>
          <p:cNvSpPr>
            <a:spLocks noGrp="1"/>
          </p:cNvSpPr>
          <p:nvPr>
            <p:ph type="subTitle" idx="1"/>
          </p:nvPr>
        </p:nvSpPr>
        <p:spPr>
          <a:xfrm>
            <a:off x="758952" y="2112614"/>
            <a:ext cx="10668000" cy="480675"/>
          </a:xfrm>
        </p:spPr>
        <p:txBody>
          <a:bodyPr anchor="t">
            <a:normAutofit/>
          </a:bodyPr>
          <a:lstStyle/>
          <a:p>
            <a:pPr algn="l"/>
            <a:r>
              <a:rPr lang="nl-NL" sz="2000"/>
              <a:t>Samenwerken</a:t>
            </a:r>
          </a:p>
        </p:txBody>
      </p:sp>
      <p:pic>
        <p:nvPicPr>
          <p:cNvPr id="4" name="Picture 3">
            <a:extLst>
              <a:ext uri="{FF2B5EF4-FFF2-40B4-BE49-F238E27FC236}">
                <a16:creationId xmlns:a16="http://schemas.microsoft.com/office/drawing/2014/main" id="{FC48BBF8-E44B-42B8-84FB-9E6E23619141}"/>
              </a:ext>
            </a:extLst>
          </p:cNvPr>
          <p:cNvPicPr>
            <a:picLocks noChangeAspect="1"/>
          </p:cNvPicPr>
          <p:nvPr/>
        </p:nvPicPr>
        <p:blipFill rotWithShape="1">
          <a:blip r:embed="rId2"/>
          <a:srcRect l="20658" r="19682" b="1"/>
          <a:stretch/>
        </p:blipFill>
        <p:spPr>
          <a:xfrm>
            <a:off x="758953" y="2884805"/>
            <a:ext cx="3101719" cy="3106367"/>
          </a:xfrm>
          <a:prstGeom prst="rect">
            <a:avLst/>
          </a:prstGeom>
        </p:spPr>
      </p:pic>
      <p:pic>
        <p:nvPicPr>
          <p:cNvPr id="6" name="Afbeelding 5">
            <a:extLst>
              <a:ext uri="{FF2B5EF4-FFF2-40B4-BE49-F238E27FC236}">
                <a16:creationId xmlns:a16="http://schemas.microsoft.com/office/drawing/2014/main" id="{B8423AD8-22D0-6C45-9568-1AD5E67DD4CC}"/>
              </a:ext>
            </a:extLst>
          </p:cNvPr>
          <p:cNvPicPr>
            <a:picLocks noChangeAspect="1"/>
          </p:cNvPicPr>
          <p:nvPr/>
        </p:nvPicPr>
        <p:blipFill>
          <a:blip r:embed="rId3"/>
          <a:stretch>
            <a:fillRect/>
          </a:stretch>
        </p:blipFill>
        <p:spPr>
          <a:xfrm>
            <a:off x="6472428" y="3651457"/>
            <a:ext cx="4954524" cy="1573062"/>
          </a:xfrm>
          <a:prstGeom prst="rect">
            <a:avLst/>
          </a:prstGeom>
        </p:spPr>
      </p:pic>
    </p:spTree>
    <p:extLst>
      <p:ext uri="{BB962C8B-B14F-4D97-AF65-F5344CB8AC3E}">
        <p14:creationId xmlns:p14="http://schemas.microsoft.com/office/powerpoint/2010/main" val="418866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IBS ‘Mijn leefomgeving’</a:t>
            </a:r>
            <a:endParaRPr lang="nl-NL" sz="4400" dirty="0">
              <a:solidFill>
                <a:srgbClr val="002060"/>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b="1" kern="1200" dirty="0">
                          <a:solidFill>
                            <a:srgbClr val="000644"/>
                          </a:solidFill>
                          <a:latin typeface="+mn-lt"/>
                          <a:ea typeface="+mn-ea"/>
                          <a:cs typeface="+mn-cs"/>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graphicFrame>
        <p:nvGraphicFramePr>
          <p:cNvPr id="2" name="Tabel 2">
            <a:extLst>
              <a:ext uri="{FF2B5EF4-FFF2-40B4-BE49-F238E27FC236}">
                <a16:creationId xmlns:a16="http://schemas.microsoft.com/office/drawing/2014/main" id="{C94AC36D-AA8E-9B59-FF04-F45D2D1963AC}"/>
              </a:ext>
            </a:extLst>
          </p:cNvPr>
          <p:cNvGraphicFramePr>
            <a:graphicFrameLocks noGrp="1"/>
          </p:cNvGraphicFramePr>
          <p:nvPr/>
        </p:nvGraphicFramePr>
        <p:xfrm>
          <a:off x="295178" y="2032825"/>
          <a:ext cx="11601644" cy="3992169"/>
        </p:xfrm>
        <a:graphic>
          <a:graphicData uri="http://schemas.openxmlformats.org/drawingml/2006/table">
            <a:tbl>
              <a:tblPr firstRow="1" bandRow="1">
                <a:tableStyleId>{2D5ABB26-0587-4C30-8999-92F81FD0307C}</a:tableStyleId>
              </a:tblPr>
              <a:tblGrid>
                <a:gridCol w="1643633">
                  <a:extLst>
                    <a:ext uri="{9D8B030D-6E8A-4147-A177-3AD203B41FA5}">
                      <a16:colId xmlns:a16="http://schemas.microsoft.com/office/drawing/2014/main" val="1237320612"/>
                    </a:ext>
                  </a:extLst>
                </a:gridCol>
                <a:gridCol w="3319337">
                  <a:extLst>
                    <a:ext uri="{9D8B030D-6E8A-4147-A177-3AD203B41FA5}">
                      <a16:colId xmlns:a16="http://schemas.microsoft.com/office/drawing/2014/main" val="1184782360"/>
                    </a:ext>
                  </a:extLst>
                </a:gridCol>
                <a:gridCol w="3319337">
                  <a:extLst>
                    <a:ext uri="{9D8B030D-6E8A-4147-A177-3AD203B41FA5}">
                      <a16:colId xmlns:a16="http://schemas.microsoft.com/office/drawing/2014/main" val="886868527"/>
                    </a:ext>
                  </a:extLst>
                </a:gridCol>
                <a:gridCol w="3319337">
                  <a:extLst>
                    <a:ext uri="{9D8B030D-6E8A-4147-A177-3AD203B41FA5}">
                      <a16:colId xmlns:a16="http://schemas.microsoft.com/office/drawing/2014/main" val="3857444242"/>
                    </a:ext>
                  </a:extLst>
                </a:gridCol>
              </a:tblGrid>
              <a:tr h="731336">
                <a:tc>
                  <a:txBody>
                    <a:bodyPr/>
                    <a:lstStyle/>
                    <a:p>
                      <a:endParaRPr lang="nl-NL" dirty="0">
                        <a:latin typeface="Athletics" panose="02000000000000000000" pitchFamily="2" charset="0"/>
                      </a:endParaRPr>
                    </a:p>
                  </a:txBody>
                  <a:tcPr>
                    <a:lnR w="12700" cap="flat" cmpd="sng" algn="ctr">
                      <a:solidFill>
                        <a:schemeClr val="tx1"/>
                      </a:solidFill>
                      <a:prstDash val="solid"/>
                      <a:round/>
                      <a:headEnd type="none" w="med" len="med"/>
                      <a:tailEnd type="none" w="med" len="med"/>
                    </a:lnR>
                  </a:tcPr>
                </a:tc>
                <a:tc>
                  <a:txBody>
                    <a:bodyPr/>
                    <a:lstStyle/>
                    <a:p>
                      <a:pPr algn="ctr"/>
                      <a:r>
                        <a:rPr lang="nl-NL" sz="2400" b="1" dirty="0">
                          <a:solidFill>
                            <a:srgbClr val="0070C0"/>
                          </a:solidFill>
                          <a:latin typeface="Athletics" panose="02000000000000000000" pitchFamily="2" charset="0"/>
                        </a:rPr>
                        <a:t>Maandag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sz="2400" b="1" dirty="0">
                          <a:solidFill>
                            <a:srgbClr val="0070C0"/>
                          </a:solidFill>
                          <a:latin typeface="Athletics" panose="02000000000000000000" pitchFamily="2" charset="0"/>
                        </a:rPr>
                        <a:t>Woensdag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sz="2400" b="1" dirty="0">
                          <a:solidFill>
                            <a:srgbClr val="0070C0"/>
                          </a:solidFill>
                          <a:latin typeface="Athletics" panose="02000000000000000000" pitchFamily="2" charset="0"/>
                        </a:rPr>
                        <a:t>Vrijdag</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89787180"/>
                  </a:ext>
                </a:extLst>
              </a:tr>
              <a:tr h="591021">
                <a:tc>
                  <a:txBody>
                    <a:bodyPr/>
                    <a:lstStyle/>
                    <a:p>
                      <a:r>
                        <a:rPr lang="nl-NL" b="1" dirty="0">
                          <a:solidFill>
                            <a:srgbClr val="0070C0"/>
                          </a:solidFill>
                          <a:latin typeface="Athletics" panose="02000000000000000000" pitchFamily="2" charset="0"/>
                        </a:rPr>
                        <a:t>Thema</a:t>
                      </a:r>
                    </a:p>
                  </a:txBody>
                  <a:tcPr>
                    <a:lnR w="12700" cap="flat" cmpd="sng" algn="ctr">
                      <a:solidFill>
                        <a:schemeClr val="tx1"/>
                      </a:solidFill>
                      <a:prstDash val="solid"/>
                      <a:round/>
                      <a:headEnd type="none" w="med" len="med"/>
                      <a:tailEnd type="none" w="med" len="med"/>
                    </a:lnR>
                  </a:tcPr>
                </a:tc>
                <a:tc>
                  <a:txBody>
                    <a:bodyPr/>
                    <a:lstStyle/>
                    <a:p>
                      <a:pPr algn="ctr"/>
                      <a:r>
                        <a:rPr lang="nl-NL" b="1" i="1">
                          <a:latin typeface="Athletics" panose="02000000000000000000" pitchFamily="2" charset="0"/>
                        </a:rPr>
                        <a:t>Elevator pitch!</a:t>
                      </a:r>
                      <a:endParaRPr lang="nl-NL" b="1" i="1" dirty="0">
                        <a:latin typeface="Athletics" panose="02000000000000000000" pitchFamily="2" charset="0"/>
                      </a:endParaRPr>
                    </a:p>
                    <a:p>
                      <a:pPr algn="ctr"/>
                      <a:r>
                        <a:rPr lang="nl-NL" b="1" i="1" dirty="0">
                          <a:latin typeface="Athletics" panose="02000000000000000000" pitchFamily="2" charset="0"/>
                        </a:rPr>
                        <a:t>Geven Pitch!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b="1" dirty="0">
                          <a:latin typeface="Athletics" panose="02000000000000000000" pitchFamily="2" charset="0"/>
                        </a:rPr>
                        <a:t>Financieel management </a:t>
                      </a:r>
                      <a:endParaRPr lang="nl-NL" b="1" i="1"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b="1" dirty="0">
                          <a:latin typeface="Athletics" panose="02000000000000000000" pitchFamily="2" charset="0"/>
                        </a:rPr>
                        <a:t>Projectmanagement</a:t>
                      </a:r>
                      <a:endParaRPr lang="nl-NL" b="1" i="1" dirty="0">
                        <a:latin typeface="Athletics" panose="02000000000000000000" pitchFamily="2"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6751549"/>
                  </a:ext>
                </a:extLst>
              </a:tr>
              <a:tr h="1060017">
                <a:tc>
                  <a:txBody>
                    <a:bodyPr/>
                    <a:lstStyle/>
                    <a:p>
                      <a:r>
                        <a:rPr lang="nl-NL" i="1" dirty="0">
                          <a:solidFill>
                            <a:srgbClr val="0070C0"/>
                          </a:solidFill>
                          <a:latin typeface="Athletics" panose="02000000000000000000" pitchFamily="2" charset="0"/>
                        </a:rPr>
                        <a:t>Onderwerp</a:t>
                      </a:r>
                    </a:p>
                  </a:txBody>
                  <a:tcPr>
                    <a:lnR w="12700" cap="flat" cmpd="sng" algn="ctr">
                      <a:solidFill>
                        <a:schemeClr val="tx1"/>
                      </a:solidFill>
                      <a:prstDash val="solid"/>
                      <a:round/>
                      <a:headEnd type="none" w="med" len="med"/>
                      <a:tailEnd type="none" w="med" len="med"/>
                    </a:lnR>
                  </a:tcPr>
                </a:tc>
                <a:tc>
                  <a:txBody>
                    <a:bodyPr/>
                    <a:lstStyle/>
                    <a:p>
                      <a:endParaRPr lang="nl-NL"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dirty="0">
                          <a:latin typeface="Athletics" panose="02000000000000000000" pitchFamily="2" charset="0"/>
                        </a:rPr>
                        <a:t>Kostenoverzicht in Excel</a:t>
                      </a:r>
                    </a:p>
                    <a:p>
                      <a:r>
                        <a:rPr lang="nl-NL" dirty="0">
                          <a:latin typeface="Athletics" panose="02000000000000000000" pitchFamily="2" charset="0"/>
                        </a:rPr>
                        <a:t>Btw-tarieven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i="1" dirty="0">
                          <a:latin typeface="Athletics" panose="02000000000000000000" pitchFamily="2" charset="0"/>
                        </a:rPr>
                        <a:t>Hoofdstuk </a:t>
                      </a:r>
                      <a:r>
                        <a:rPr lang="nl-NL" i="1">
                          <a:latin typeface="Athletics" panose="02000000000000000000" pitchFamily="2" charset="0"/>
                        </a:rPr>
                        <a:t>11 Risicoanalyse, </a:t>
                      </a:r>
                      <a:r>
                        <a:rPr lang="nl-NL" i="1" dirty="0">
                          <a:latin typeface="Athletics" panose="02000000000000000000" pitchFamily="2" charset="0"/>
                        </a:rPr>
                        <a:t>overzicht plan en feedback rondje docent. </a:t>
                      </a:r>
                    </a:p>
                    <a:p>
                      <a:r>
                        <a:rPr lang="nl-NL" i="1" dirty="0">
                          <a:latin typeface="Athletics" panose="02000000000000000000" pitchFamily="2" charset="0"/>
                        </a:rPr>
                        <a:t>In kaart brengen “uitstraling avond zelf”</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60315002"/>
                  </a:ext>
                </a:extLst>
              </a:tr>
              <a:tr h="517633">
                <a:tc>
                  <a:txBody>
                    <a:bodyPr/>
                    <a:lstStyle/>
                    <a:p>
                      <a:r>
                        <a:rPr lang="nl-NL" b="1" dirty="0">
                          <a:solidFill>
                            <a:srgbClr val="0070C0"/>
                          </a:solidFill>
                          <a:latin typeface="Athletics" panose="02000000000000000000" pitchFamily="2" charset="0"/>
                        </a:rPr>
                        <a:t>Thema</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dirty="0">
                          <a:latin typeface="Athletics" panose="02000000000000000000" pitchFamily="2" charset="0"/>
                        </a:rPr>
                        <a:t>De verborgen impact</a:t>
                      </a:r>
                      <a:endParaRPr lang="nl-NL" b="1" i="1"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NL" b="1" dirty="0">
                          <a:latin typeface="Athletics" panose="02000000000000000000" pitchFamily="2" charset="0"/>
                        </a:rPr>
                        <a:t>Marketing en communicatie</a:t>
                      </a:r>
                      <a:endParaRPr lang="nl-NL" b="1" i="1"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nl-NL" b="1" i="1" dirty="0">
                        <a:latin typeface="Athletics" panose="02000000000000000000" pitchFamily="2"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76688876"/>
                  </a:ext>
                </a:extLst>
              </a:tr>
              <a:tr h="435392">
                <a:tc>
                  <a:txBody>
                    <a:bodyPr/>
                    <a:lstStyle/>
                    <a:p>
                      <a:r>
                        <a:rPr lang="nl-NL" i="1" dirty="0">
                          <a:solidFill>
                            <a:srgbClr val="0070C0"/>
                          </a:solidFill>
                          <a:latin typeface="Athletics" panose="02000000000000000000" pitchFamily="2" charset="0"/>
                        </a:rPr>
                        <a:t>Onderwerp</a:t>
                      </a:r>
                    </a:p>
                  </a:txBody>
                  <a:tcPr>
                    <a:lnR w="12700" cap="flat" cmpd="sng" algn="ctr">
                      <a:solidFill>
                        <a:schemeClr val="tx1"/>
                      </a:solidFill>
                      <a:prstDash val="solid"/>
                      <a:round/>
                      <a:headEnd type="none" w="med" len="med"/>
                      <a:tailEnd type="none" w="med" len="med"/>
                    </a:lnR>
                  </a:tcPr>
                </a:tc>
                <a:tc>
                  <a:txBody>
                    <a:bodyPr/>
                    <a:lstStyle/>
                    <a:p>
                      <a:endParaRPr lang="nl-NL" dirty="0">
                        <a:latin typeface="Athletics"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dirty="0">
                          <a:latin typeface="Athletics" panose="02000000000000000000" pitchFamily="2" charset="0"/>
                        </a:rPr>
                        <a:t>Unique </a:t>
                      </a:r>
                      <a:r>
                        <a:rPr lang="nl-NL" dirty="0" err="1">
                          <a:latin typeface="Athletics" panose="02000000000000000000" pitchFamily="2" charset="0"/>
                        </a:rPr>
                        <a:t>Selling</a:t>
                      </a:r>
                      <a:r>
                        <a:rPr lang="nl-NL" dirty="0">
                          <a:latin typeface="Athletics" panose="02000000000000000000" pitchFamily="2" charset="0"/>
                        </a:rPr>
                        <a:t> Points – De paarse koe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nl-NL" dirty="0">
                        <a:latin typeface="Athletics" panose="02000000000000000000" pitchFamily="2"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45889317"/>
                  </a:ext>
                </a:extLst>
              </a:tr>
            </a:tbl>
          </a:graphicData>
        </a:graphic>
      </p:graphicFrame>
    </p:spTree>
    <p:extLst>
      <p:ext uri="{BB962C8B-B14F-4D97-AF65-F5344CB8AC3E}">
        <p14:creationId xmlns:p14="http://schemas.microsoft.com/office/powerpoint/2010/main" val="28590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8465E249-9346-5F4B-AD61-73C1007716BB}"/>
              </a:ext>
            </a:extLst>
          </p:cNvPr>
          <p:cNvSpPr>
            <a:spLocks noGrp="1"/>
          </p:cNvSpPr>
          <p:nvPr>
            <p:ph type="title"/>
          </p:nvPr>
        </p:nvSpPr>
        <p:spPr>
          <a:xfrm>
            <a:off x="762000" y="779915"/>
            <a:ext cx="3908996" cy="5337050"/>
          </a:xfrm>
        </p:spPr>
        <p:txBody>
          <a:bodyPr anchor="ctr">
            <a:normAutofit/>
          </a:bodyPr>
          <a:lstStyle/>
          <a:p>
            <a:r>
              <a:rPr lang="nl-NL" dirty="0"/>
              <a:t>Leerdoelen en acties vandaag</a:t>
            </a:r>
            <a:endParaRPr lang="nl-NL"/>
          </a:p>
        </p:txBody>
      </p:sp>
      <p:graphicFrame>
        <p:nvGraphicFramePr>
          <p:cNvPr id="13" name="Tijdelijke aanduiding voor inhoud 4">
            <a:extLst>
              <a:ext uri="{FF2B5EF4-FFF2-40B4-BE49-F238E27FC236}">
                <a16:creationId xmlns:a16="http://schemas.microsoft.com/office/drawing/2014/main" id="{757C8EAF-8ED7-4768-8CA4-70782E0264AC}"/>
              </a:ext>
            </a:extLst>
          </p:cNvPr>
          <p:cNvGraphicFramePr>
            <a:graphicFrameLocks noGrp="1"/>
          </p:cNvGraphicFramePr>
          <p:nvPr>
            <p:ph idx="1"/>
            <p:extLst>
              <p:ext uri="{D42A27DB-BD31-4B8C-83A1-F6EECF244321}">
                <p14:modId xmlns:p14="http://schemas.microsoft.com/office/powerpoint/2010/main" val="2941303693"/>
              </p:ext>
            </p:extLst>
          </p:nvPr>
        </p:nvGraphicFramePr>
        <p:xfrm>
          <a:off x="5416298" y="758951"/>
          <a:ext cx="5980170"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8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6D6229F-3800-498F-A387-74F6C7A19BAF}"/>
              </a:ext>
            </a:extLst>
          </p:cNvPr>
          <p:cNvPicPr>
            <a:picLocks noChangeAspect="1"/>
          </p:cNvPicPr>
          <p:nvPr/>
        </p:nvPicPr>
        <p:blipFill>
          <a:blip r:embed="rId2"/>
          <a:stretch>
            <a:fillRect/>
          </a:stretch>
        </p:blipFill>
        <p:spPr>
          <a:xfrm>
            <a:off x="615821" y="946727"/>
            <a:ext cx="5175168" cy="5183033"/>
          </a:xfrm>
          <a:prstGeom prst="rect">
            <a:avLst/>
          </a:prstGeom>
        </p:spPr>
      </p:pic>
      <p:sp>
        <p:nvSpPr>
          <p:cNvPr id="5" name="Tekstvak 4">
            <a:extLst>
              <a:ext uri="{FF2B5EF4-FFF2-40B4-BE49-F238E27FC236}">
                <a16:creationId xmlns:a16="http://schemas.microsoft.com/office/drawing/2014/main" id="{AE518CDD-1DBB-41B6-9DE8-59D471767B52}"/>
              </a:ext>
            </a:extLst>
          </p:cNvPr>
          <p:cNvSpPr txBox="1"/>
          <p:nvPr/>
        </p:nvSpPr>
        <p:spPr>
          <a:xfrm>
            <a:off x="6401011" y="2019748"/>
            <a:ext cx="401838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Vanuit je eigen persoonlijkheidsprofiel en die van je teamgenoten kun je komen tot een mooie taakverdeling in jullie team</a:t>
            </a:r>
          </a:p>
        </p:txBody>
      </p:sp>
    </p:spTree>
    <p:extLst>
      <p:ext uri="{BB962C8B-B14F-4D97-AF65-F5344CB8AC3E}">
        <p14:creationId xmlns:p14="http://schemas.microsoft.com/office/powerpoint/2010/main" val="373502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vert="horz" lIns="91440" tIns="45720" rIns="91440" bIns="45720" rtlCol="0" anchor="ctr">
            <a:normAutofit/>
          </a:bodyPr>
          <a:lstStyle/>
          <a:p>
            <a:pPr algn="l"/>
            <a:r>
              <a:rPr lang="en-US" sz="4400">
                <a:latin typeface="+mj-lt"/>
                <a:cs typeface="+mj-cs"/>
              </a:rPr>
              <a:t>PDCA-cyclus</a:t>
            </a:r>
          </a:p>
        </p:txBody>
      </p:sp>
      <p:sp>
        <p:nvSpPr>
          <p:cNvPr id="1030" name="Rectangle 7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85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fbeeldingsresultaat voor pdca">
            <a:extLst>
              <a:ext uri="{FF2B5EF4-FFF2-40B4-BE49-F238E27FC236}">
                <a16:creationId xmlns:a16="http://schemas.microsoft.com/office/drawing/2014/main" id="{845C07E6-1D6B-4DC1-A27B-BCAE489C91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2632" y="803049"/>
            <a:ext cx="2470743" cy="247074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DD769F9D-D1DD-495A-B7A0-E18AD2372471}"/>
              </a:ext>
            </a:extLst>
          </p:cNvPr>
          <p:cNvPicPr>
            <a:picLocks noChangeAspect="1"/>
          </p:cNvPicPr>
          <p:nvPr/>
        </p:nvPicPr>
        <p:blipFill>
          <a:blip r:embed="rId3"/>
          <a:stretch>
            <a:fillRect/>
          </a:stretch>
        </p:blipFill>
        <p:spPr>
          <a:xfrm>
            <a:off x="804672" y="3530412"/>
            <a:ext cx="3026663" cy="2300264"/>
          </a:xfrm>
          <a:prstGeom prst="rect">
            <a:avLst/>
          </a:prstGeom>
          <a:effectLst/>
        </p:spPr>
      </p:pic>
      <p:sp>
        <p:nvSpPr>
          <p:cNvPr id="3" name="Tekstvak 2"/>
          <p:cNvSpPr txBox="1"/>
          <p:nvPr/>
        </p:nvSpPr>
        <p:spPr>
          <a:xfrm>
            <a:off x="5116880" y="2438400"/>
            <a:ext cx="6422848"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Zijn we nog op de goede weg?</a:t>
            </a:r>
          </a:p>
        </p:txBody>
      </p:sp>
    </p:spTree>
    <p:extLst>
      <p:ext uri="{BB962C8B-B14F-4D97-AF65-F5344CB8AC3E}">
        <p14:creationId xmlns:p14="http://schemas.microsoft.com/office/powerpoint/2010/main" val="3331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2CB32-3813-AD45-A93E-2386F56A2D39}"/>
              </a:ext>
            </a:extLst>
          </p:cNvPr>
          <p:cNvSpPr>
            <a:spLocks noGrp="1"/>
          </p:cNvSpPr>
          <p:nvPr>
            <p:ph type="title"/>
          </p:nvPr>
        </p:nvSpPr>
        <p:spPr>
          <a:xfrm>
            <a:off x="4965430" y="629268"/>
            <a:ext cx="6586491" cy="1286160"/>
          </a:xfrm>
        </p:spPr>
        <p:txBody>
          <a:bodyPr anchor="b">
            <a:normAutofit/>
          </a:bodyPr>
          <a:lstStyle/>
          <a:p>
            <a:r>
              <a:rPr lang="nl-NL"/>
              <a:t>Elevator pitch</a:t>
            </a:r>
            <a:endParaRPr lang="nl-NL" dirty="0"/>
          </a:p>
        </p:txBody>
      </p:sp>
      <p:sp>
        <p:nvSpPr>
          <p:cNvPr id="3" name="Tijdelijke aanduiding voor inhoud 2">
            <a:extLst>
              <a:ext uri="{FF2B5EF4-FFF2-40B4-BE49-F238E27FC236}">
                <a16:creationId xmlns:a16="http://schemas.microsoft.com/office/drawing/2014/main" id="{1CA73A99-9587-5F48-950F-1C95527CA7A9}"/>
              </a:ext>
            </a:extLst>
          </p:cNvPr>
          <p:cNvSpPr>
            <a:spLocks noGrp="1"/>
          </p:cNvSpPr>
          <p:nvPr>
            <p:ph idx="1"/>
          </p:nvPr>
        </p:nvSpPr>
        <p:spPr>
          <a:xfrm>
            <a:off x="4965431" y="2438400"/>
            <a:ext cx="6586489" cy="3785419"/>
          </a:xfrm>
        </p:spPr>
        <p:txBody>
          <a:bodyPr>
            <a:normAutofit/>
          </a:bodyPr>
          <a:lstStyle/>
          <a:p>
            <a:r>
              <a:rPr lang="nl-NL" dirty="0"/>
              <a:t>Een </a:t>
            </a:r>
            <a:r>
              <a:rPr lang="nl-NL" b="1" dirty="0"/>
              <a:t>elevatorpitch</a:t>
            </a:r>
            <a:r>
              <a:rPr lang="nl-NL" dirty="0"/>
              <a:t> (elevator = </a:t>
            </a:r>
            <a:r>
              <a:rPr lang="nl-NL" i="1" dirty="0"/>
              <a:t>lift</a:t>
            </a:r>
            <a:r>
              <a:rPr lang="nl-NL" dirty="0"/>
              <a:t>; pitch = </a:t>
            </a:r>
            <a:r>
              <a:rPr lang="nl-NL" i="1" dirty="0"/>
              <a:t>verkooppresentatie</a:t>
            </a:r>
            <a:r>
              <a:rPr lang="nl-NL" dirty="0"/>
              <a:t>), is een presentatiewijze van een idee voor een product, service of project. De naam geeft de tijdsduur weer waarin een lift van de onderste naar de bovenste verdieping gaat, in ongeveer 30 seconden tot 2 minuten</a:t>
            </a:r>
            <a:endParaRPr lang="nl-NL" sz="2000" dirty="0"/>
          </a:p>
        </p:txBody>
      </p:sp>
      <p:pic>
        <p:nvPicPr>
          <p:cNvPr id="13" name="Picture 4" descr="Veel vraagtekens op een zwarte achtergrond">
            <a:extLst>
              <a:ext uri="{FF2B5EF4-FFF2-40B4-BE49-F238E27FC236}">
                <a16:creationId xmlns:a16="http://schemas.microsoft.com/office/drawing/2014/main" id="{6FACC5BE-DE39-4D1E-B386-FC8B4B065D65}"/>
              </a:ext>
            </a:extLst>
          </p:cNvPr>
          <p:cNvPicPr>
            <a:picLocks noChangeAspect="1"/>
          </p:cNvPicPr>
          <p:nvPr/>
        </p:nvPicPr>
        <p:blipFill rotWithShape="1">
          <a:blip r:embed="rId2"/>
          <a:srcRect l="58767" r="2" b="2"/>
          <a:stretch/>
        </p:blipFill>
        <p:spPr>
          <a:xfrm>
            <a:off x="20" y="10"/>
            <a:ext cx="4635571" cy="6857990"/>
          </a:xfrm>
          <a:prstGeom prst="rect">
            <a:avLst/>
          </a:prstGeom>
          <a:effectLst/>
        </p:spPr>
      </p:pic>
      <p:cxnSp>
        <p:nvCxnSpPr>
          <p:cNvPr id="14"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6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CBD27-375B-CB44-8045-2568048827B3}"/>
              </a:ext>
            </a:extLst>
          </p:cNvPr>
          <p:cNvSpPr>
            <a:spLocks noGrp="1"/>
          </p:cNvSpPr>
          <p:nvPr>
            <p:ph type="title"/>
          </p:nvPr>
        </p:nvSpPr>
        <p:spPr>
          <a:xfrm>
            <a:off x="4965430" y="629268"/>
            <a:ext cx="6586491" cy="1286160"/>
          </a:xfrm>
        </p:spPr>
        <p:txBody>
          <a:bodyPr anchor="b">
            <a:normAutofit/>
          </a:bodyPr>
          <a:lstStyle/>
          <a:p>
            <a:r>
              <a:rPr lang="nl-NL" dirty="0"/>
              <a:t>Hoe maak je makkelijk een goed pitch??</a:t>
            </a:r>
          </a:p>
        </p:txBody>
      </p:sp>
      <p:sp>
        <p:nvSpPr>
          <p:cNvPr id="3" name="Tijdelijke aanduiding voor inhoud 2">
            <a:extLst>
              <a:ext uri="{FF2B5EF4-FFF2-40B4-BE49-F238E27FC236}">
                <a16:creationId xmlns:a16="http://schemas.microsoft.com/office/drawing/2014/main" id="{C01496DC-81E7-9D46-A39E-D20DBA2C7E91}"/>
              </a:ext>
            </a:extLst>
          </p:cNvPr>
          <p:cNvSpPr>
            <a:spLocks noGrp="1"/>
          </p:cNvSpPr>
          <p:nvPr>
            <p:ph idx="1"/>
          </p:nvPr>
        </p:nvSpPr>
        <p:spPr>
          <a:xfrm>
            <a:off x="4965431" y="2438400"/>
            <a:ext cx="6586489" cy="3785419"/>
          </a:xfrm>
        </p:spPr>
        <p:txBody>
          <a:bodyPr>
            <a:normAutofit/>
          </a:bodyPr>
          <a:lstStyle/>
          <a:p>
            <a:r>
              <a:rPr lang="nl-NL" sz="2000">
                <a:hlinkClick r:id="rId2"/>
              </a:rPr>
              <a:t>https://youtu.be/phyU2BThK4Q</a:t>
            </a:r>
            <a:endParaRPr lang="nl-NL" sz="2000"/>
          </a:p>
          <a:p>
            <a:endParaRPr lang="nl-NL" sz="2000"/>
          </a:p>
        </p:txBody>
      </p:sp>
      <p:pic>
        <p:nvPicPr>
          <p:cNvPr id="5" name="Afbeelding 4" descr="Drie pijlen in de roos">
            <a:extLst>
              <a:ext uri="{FF2B5EF4-FFF2-40B4-BE49-F238E27FC236}">
                <a16:creationId xmlns:a16="http://schemas.microsoft.com/office/drawing/2014/main" id="{7D22AE18-B1CD-9647-964D-3C9AFE9A702B}"/>
              </a:ext>
            </a:extLst>
          </p:cNvPr>
          <p:cNvPicPr>
            <a:picLocks noChangeAspect="1"/>
          </p:cNvPicPr>
          <p:nvPr/>
        </p:nvPicPr>
        <p:blipFill rotWithShape="1">
          <a:blip r:embed="rId3"/>
          <a:srcRect l="11048" r="44678"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0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06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593ED1-21A3-E24F-9C60-73A7B385CF00}"/>
              </a:ext>
            </a:extLst>
          </p:cNvPr>
          <p:cNvSpPr>
            <a:spLocks noGrp="1"/>
          </p:cNvSpPr>
          <p:nvPr>
            <p:ph type="title"/>
          </p:nvPr>
        </p:nvSpPr>
        <p:spPr>
          <a:xfrm>
            <a:off x="1137034" y="609600"/>
            <a:ext cx="6881026" cy="1322887"/>
          </a:xfrm>
        </p:spPr>
        <p:txBody>
          <a:bodyPr>
            <a:normAutofit/>
          </a:bodyPr>
          <a:lstStyle/>
          <a:p>
            <a:pPr algn="l"/>
            <a:r>
              <a:rPr lang="nl-NL" dirty="0"/>
              <a:t>Aan de slag</a:t>
            </a:r>
          </a:p>
        </p:txBody>
      </p:sp>
      <p:sp>
        <p:nvSpPr>
          <p:cNvPr id="7" name="Tijdelijke aanduiding voor inhoud 6">
            <a:extLst>
              <a:ext uri="{FF2B5EF4-FFF2-40B4-BE49-F238E27FC236}">
                <a16:creationId xmlns:a16="http://schemas.microsoft.com/office/drawing/2014/main" id="{D9FEE028-A941-854A-AADD-276EF88A3639}"/>
              </a:ext>
            </a:extLst>
          </p:cNvPr>
          <p:cNvSpPr>
            <a:spLocks noGrp="1"/>
          </p:cNvSpPr>
          <p:nvPr>
            <p:ph idx="1"/>
          </p:nvPr>
        </p:nvSpPr>
        <p:spPr>
          <a:xfrm>
            <a:off x="1137034" y="2194102"/>
            <a:ext cx="6573951" cy="3908585"/>
          </a:xfrm>
        </p:spPr>
        <p:txBody>
          <a:bodyPr>
            <a:normAutofit/>
          </a:bodyPr>
          <a:lstStyle/>
          <a:p>
            <a:r>
              <a:rPr lang="nl-NL" sz="2000" dirty="0"/>
              <a:t>Maak met je groep een ‘</a:t>
            </a:r>
            <a:r>
              <a:rPr lang="nl-NL" sz="2000" dirty="0" err="1"/>
              <a:t>message</a:t>
            </a:r>
            <a:r>
              <a:rPr lang="nl-NL" sz="2000" dirty="0"/>
              <a:t>-map’ om je pitch voor te bereiden</a:t>
            </a:r>
          </a:p>
          <a:p>
            <a:r>
              <a:rPr lang="nl-NL" sz="2000" dirty="0"/>
              <a:t>Maak een pitch van 2 minuten waarin jullie het concept voor het Verhalencafé neerzetten!</a:t>
            </a:r>
          </a:p>
          <a:p>
            <a:r>
              <a:rPr lang="nl-NL" sz="2000" dirty="0"/>
              <a:t>Op basis van jullie pitch maken wij een keuze voor het concept dat zal worden gebruikt.</a:t>
            </a:r>
          </a:p>
          <a:p>
            <a:endParaRPr lang="nl-NL" sz="2000" dirty="0"/>
          </a:p>
        </p:txBody>
      </p:sp>
      <p:pic>
        <p:nvPicPr>
          <p:cNvPr id="11" name="Graphic 10" descr="Overzicht van het afspelen">
            <a:extLst>
              <a:ext uri="{FF2B5EF4-FFF2-40B4-BE49-F238E27FC236}">
                <a16:creationId xmlns:a16="http://schemas.microsoft.com/office/drawing/2014/main" id="{C676A92D-012C-4AB4-BA95-0CFF54364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153531492"/>
      </p:ext>
    </p:extLst>
  </p:cSld>
  <p:clrMapOvr>
    <a:masterClrMapping/>
  </p:clrMapOvr>
</p:sld>
</file>

<file path=ppt/theme/theme1.xml><?xml version="1.0" encoding="utf-8"?>
<a:theme xmlns:a="http://schemas.openxmlformats.org/drawingml/2006/main" name="PrismaticVTI">
  <a:themeElements>
    <a:clrScheme name="AnalogousFromLightSeedRightStep">
      <a:dk1>
        <a:srgbClr val="000000"/>
      </a:dk1>
      <a:lt1>
        <a:srgbClr val="FFFFFF"/>
      </a:lt1>
      <a:dk2>
        <a:srgbClr val="41243A"/>
      </a:dk2>
      <a:lt2>
        <a:srgbClr val="E2E8E3"/>
      </a:lt2>
      <a:accent1>
        <a:srgbClr val="CA92BD"/>
      </a:accent1>
      <a:accent2>
        <a:srgbClr val="BF7A91"/>
      </a:accent2>
      <a:accent3>
        <a:srgbClr val="CA9692"/>
      </a:accent3>
      <a:accent4>
        <a:srgbClr val="BF9C7A"/>
      </a:accent4>
      <a:accent5>
        <a:srgbClr val="A9A57A"/>
      </a:accent5>
      <a:accent6>
        <a:srgbClr val="97AB6E"/>
      </a:accent6>
      <a:hlink>
        <a:srgbClr val="568E64"/>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290</Words>
  <Application>Microsoft Office PowerPoint</Application>
  <PresentationFormat>Breedbeeld</PresentationFormat>
  <Paragraphs>47</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8</vt:i4>
      </vt:variant>
    </vt:vector>
  </HeadingPairs>
  <TitlesOfParts>
    <vt:vector size="16" baseType="lpstr">
      <vt:lpstr>Aharoni</vt:lpstr>
      <vt:lpstr>Arial</vt:lpstr>
      <vt:lpstr>Athletics</vt:lpstr>
      <vt:lpstr>Avenir Next LT Pro</vt:lpstr>
      <vt:lpstr>Calibri</vt:lpstr>
      <vt:lpstr>Calibri Light</vt:lpstr>
      <vt:lpstr>PrismaticVTI</vt:lpstr>
      <vt:lpstr>Kantoorthema</vt:lpstr>
      <vt:lpstr>IBS Mijn Leefomgeving</vt:lpstr>
      <vt:lpstr>PowerPoint-presentatie</vt:lpstr>
      <vt:lpstr>Leerdoelen en acties vandaag</vt:lpstr>
      <vt:lpstr>PowerPoint-presentatie</vt:lpstr>
      <vt:lpstr>PDCA-cyclus</vt:lpstr>
      <vt:lpstr>Elevator pitch</vt:lpstr>
      <vt:lpstr>Hoe maak je makkelijk een goed pitch??</vt:lpstr>
      <vt:lpstr>Aan de slag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 Mijn Leefomgeving</dc:title>
  <dc:creator>Mariska de Rouw</dc:creator>
  <cp:lastModifiedBy>Stijn Weijermars</cp:lastModifiedBy>
  <cp:revision>6</cp:revision>
  <dcterms:created xsi:type="dcterms:W3CDTF">2021-09-21T14:19:25Z</dcterms:created>
  <dcterms:modified xsi:type="dcterms:W3CDTF">2022-10-10T09:05:45Z</dcterms:modified>
</cp:coreProperties>
</file>